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1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183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8839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447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324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472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813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291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577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110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83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93F1A-0B92-431A-8E35-914542E707D4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EF2B-7DE3-4E33-BD18-D10BB239D55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098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DRC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KINSHASHA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7381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EPS UKMET</a:t>
            </a:r>
            <a:endParaRPr lang="en-ZA" dirty="0"/>
          </a:p>
        </p:txBody>
      </p:sp>
      <p:pic>
        <p:nvPicPr>
          <p:cNvPr id="1026" name="Picture 2" descr="http://rsmc.weathersa.co.za/rsmcImg/UKMet/met_6421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19" y="1297858"/>
            <a:ext cx="10500851" cy="541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DETAILED FORECAST SUNDAY 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CLOUDINESS: MEDIUM PROBABILITY MOSTLY CLOUDY</a:t>
            </a:r>
          </a:p>
          <a:p>
            <a:r>
              <a:rPr lang="en-ZA" dirty="0" smtClean="0"/>
              <a:t>PRECIPITATION: HIGH PROBABILITY OF RAIN LESS THAN 5MM IN 3HRS AROUND 12UTC</a:t>
            </a:r>
          </a:p>
          <a:p>
            <a:r>
              <a:rPr lang="en-ZA" dirty="0" smtClean="0"/>
              <a:t>WIND: MEDIUM PROBABILITY OF 2 KNOTS</a:t>
            </a:r>
          </a:p>
          <a:p>
            <a:r>
              <a:rPr lang="en-ZA" dirty="0" smtClean="0"/>
              <a:t>TEMPERATURE: HIGH PROBABILITY OF MINIMUM REACHING 25.0’C  AND MAXIMUM REACHING 30.0’C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605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DETAILED FORECAST MONDAY 31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CLOUDINESS: HIGH PROBABILITY OF CLOUDINESS</a:t>
            </a:r>
          </a:p>
          <a:p>
            <a:r>
              <a:rPr lang="en-ZA" dirty="0" smtClean="0"/>
              <a:t>PRECIPITATION: </a:t>
            </a:r>
            <a:r>
              <a:rPr lang="en-ZA" i="1" dirty="0" smtClean="0"/>
              <a:t>HIGH PROBABILITY OF RAIN. WITH A LOW PROBABILITY OF RAIN REACHING 15-20MM BETWEEN 03 AND 06UTC.</a:t>
            </a:r>
          </a:p>
          <a:p>
            <a:r>
              <a:rPr lang="en-ZA" dirty="0" smtClean="0"/>
              <a:t>WIND: HIGH PROBABILITY OF 2 KNOTS</a:t>
            </a:r>
          </a:p>
          <a:p>
            <a:r>
              <a:rPr lang="en-ZA" dirty="0" smtClean="0"/>
              <a:t>TEMPERATURE: HIGH PROBABILITY OF MINIMUM REACHING 26’C  AND MAXIMUM REACHING 28’C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7574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DETAILED FORECAST TUESDAY 01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CLOUDINESS: HIGH PROBABILITY OF CLOUDINESS WITH LOW PROBABILITY OF CLEAR PERIODS IN THE AFTERNOON AROUND 12UTC.</a:t>
            </a:r>
          </a:p>
          <a:p>
            <a:r>
              <a:rPr lang="en-ZA" dirty="0" smtClean="0"/>
              <a:t>PRECIPITATION: </a:t>
            </a:r>
            <a:r>
              <a:rPr lang="en-ZA" i="1" dirty="0" smtClean="0"/>
              <a:t>HIGH PROBABILITY OF LITTLE RAIN. WITH A LOW PROBABILITY OF RAIN REACHING 10MM AT 12UTC.</a:t>
            </a:r>
          </a:p>
          <a:p>
            <a:r>
              <a:rPr lang="en-ZA" dirty="0" smtClean="0"/>
              <a:t>WIND: MEDIUM PROBABILITY OF 2-3 KNOTS</a:t>
            </a:r>
          </a:p>
          <a:p>
            <a:r>
              <a:rPr lang="en-ZA" dirty="0" smtClean="0"/>
              <a:t>TEMPERATURE: HIGH PROBABILITY OF MINIMUM REACHING 25’C  AND MAXIMUM REACHING 29’C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074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155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DRC</vt:lpstr>
      <vt:lpstr>EPS UKMET</vt:lpstr>
      <vt:lpstr>DETAILED FORECAST SUNDAY 30</vt:lpstr>
      <vt:lpstr>DETAILED FORECAST MONDAY 31</vt:lpstr>
      <vt:lpstr>DETAILED FORECAST TUESDAY 01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DRC</dc:title>
  <dc:creator>msgtr5</dc:creator>
  <cp:lastModifiedBy>msgtr5</cp:lastModifiedBy>
  <cp:revision>5</cp:revision>
  <dcterms:created xsi:type="dcterms:W3CDTF">2016-10-29T09:28:18Z</dcterms:created>
  <dcterms:modified xsi:type="dcterms:W3CDTF">2016-10-29T09:47:51Z</dcterms:modified>
</cp:coreProperties>
</file>